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349" r:id="rId5"/>
    <p:sldId id="350" r:id="rId6"/>
    <p:sldId id="351" r:id="rId7"/>
    <p:sldId id="259" r:id="rId8"/>
    <p:sldId id="352" r:id="rId9"/>
    <p:sldId id="354" r:id="rId10"/>
    <p:sldId id="321" r:id="rId11"/>
    <p:sldId id="355" r:id="rId12"/>
    <p:sldId id="356" r:id="rId13"/>
    <p:sldId id="357" r:id="rId14"/>
    <p:sldId id="359" r:id="rId15"/>
    <p:sldId id="360" r:id="rId16"/>
    <p:sldId id="362" r:id="rId17"/>
    <p:sldId id="279" r:id="rId18"/>
    <p:sldId id="361" r:id="rId19"/>
    <p:sldId id="353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278" r:id="rId36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D6F90C-2E7B-4474-9A00-A47189995B9E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175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0294CED-17DC-4304-B377-30DC66E10B9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3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5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6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69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7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02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3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9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86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07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09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28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49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93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492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32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662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78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90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7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37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34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647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65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44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01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54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3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8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6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70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1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28ECA-E0C4-477A-B71C-C90D12407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9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75E87-F4B5-46C6-A0B8-317278E9EE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4175-01DA-4C25-AC00-F15C0E98D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9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FEE8BB-3D79-44D5-BE37-48F5FA588B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681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B951ED-3398-4DBA-9C1E-5BC10CC78E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4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ED287-F36D-4DF5-95AC-1FB500C821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0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75816" y="1419120"/>
            <a:ext cx="8928100" cy="5817101"/>
          </a:xfrm>
        </p:spPr>
        <p:txBody>
          <a:bodyPr vert="horz" wrap="square" lIns="91440" tIns="45720" rIns="91440" bIns="45720" anchor="t" anchorCtr="0" compatLnSpc="0">
            <a:normAutofit lnSpcReduction="10000"/>
          </a:bodyPr>
          <a:lstStyle/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pt-BR" sz="3200" b="1" dirty="0">
                <a:latin typeface="Arial" pitchFamily="18"/>
                <a:cs typeface="Arial" pitchFamily="2"/>
              </a:rPr>
              <a:t>Flip-Flop J-K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108000" indent="0" algn="ctr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Gabriela Gomes dos Santos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Loyse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Sabrine Fiametti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08000" indent="0" algn="ctr">
              <a:buNone/>
            </a:pP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Lucas Ferro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Mateus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Heinen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Feltrin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108000" indent="0" algn="ctr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1</a:t>
            </a:r>
            <a:r>
              <a:rPr lang="pt-BR" sz="1800" dirty="0">
                <a:latin typeface="Arial" pitchFamily="18"/>
                <a:cs typeface="Arial" pitchFamily="2"/>
              </a:rPr>
              <a:t>- </a:t>
            </a:r>
            <a:r>
              <a:rPr lang="pt-BR" sz="1800" b="1" dirty="0">
                <a:latin typeface="Arial" pitchFamily="18"/>
                <a:cs typeface="Arial" pitchFamily="2"/>
              </a:rPr>
              <a:t>Instituto Federal de Educação, Ciência e Tecnologia de Mato Grosso (IFMT)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2- Grupo de Estudos em Ensino de Línguas e Literatura (GEELLI)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dirty="0">
                <a:latin typeface="Arial" pitchFamily="18"/>
                <a:cs typeface="Arial" pitchFamily="2"/>
              </a:rPr>
              <a:t>Cuiabá, MT – 10 de </a:t>
            </a:r>
            <a:r>
              <a:rPr lang="pt-BR" sz="2000" dirty="0">
                <a:latin typeface="Arial" pitchFamily="18"/>
                <a:cs typeface="Arial" pitchFamily="2"/>
              </a:rPr>
              <a:t>fevereiro</a:t>
            </a:r>
            <a:r>
              <a:rPr lang="pt-BR" sz="1800" dirty="0">
                <a:latin typeface="Arial" pitchFamily="18"/>
                <a:cs typeface="Arial" pitchFamily="2"/>
              </a:rPr>
              <a:t> de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04" y="25708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17509" y="2176980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4752" y="4750423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575" y="2350306"/>
            <a:ext cx="3762375" cy="3657600"/>
          </a:xfrm>
          <a:prstGeom prst="rect">
            <a:avLst/>
          </a:prstGeom>
        </p:spPr>
      </p:pic>
      <p:sp>
        <p:nvSpPr>
          <p:cNvPr id="11" name="Seta: para Baixo 10"/>
          <p:cNvSpPr/>
          <p:nvPr/>
        </p:nvSpPr>
        <p:spPr>
          <a:xfrm rot="17615423">
            <a:off x="2750553" y="238328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Baixo 11"/>
          <p:cNvSpPr/>
          <p:nvPr/>
        </p:nvSpPr>
        <p:spPr>
          <a:xfrm rot="18939638">
            <a:off x="3109128" y="42612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44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4176827">
            <a:off x="6463748" y="23576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/>
          <p:cNvSpPr/>
          <p:nvPr/>
        </p:nvSpPr>
        <p:spPr>
          <a:xfrm rot="3016155">
            <a:off x="6343357" y="45535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68020" y="2218489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Saída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373343" y="4239835"/>
            <a:ext cx="370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da saída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88" y="2411035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17154903">
            <a:off x="3288159" y="340932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55015" y="3228369"/>
            <a:ext cx="335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14" y="23396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Entradas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JK pode assumir valores Q=1 ou Q=0 mediante utilização das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(PR) 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(CLR)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 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igual 0 e consequente bloqueio da passagem das entradas J e K, podemos impor ao circuito saída Q igual a 1 através da aplicação à entrada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nível 0. 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09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3.1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tabela é igual ao flip-flop JK básico, porem a saída só mudará seu valor na passagem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1 para 0;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circuito é denominado, JK Mestre Escravo sensível a descida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Esse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flop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vai funcionar na transição do sinal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não pode ser um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por que ele trabalha por transição e não por nível.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435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3.2 Estrutura de um 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8" y="2037329"/>
            <a:ext cx="6192688" cy="55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8196" name="Picture 4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04" y="2195661"/>
            <a:ext cx="7632848" cy="42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2" y="2555701"/>
            <a:ext cx="763470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Estrutura Lógica: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0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(reset) a saída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flip-flop, trocando o sinal de saída pelo seu complemento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Especificamente, 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0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(set) 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763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1007864" y="1691605"/>
            <a:ext cx="7886700" cy="47386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Agenda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</a:t>
            </a:r>
            <a:r>
              <a:rPr lang="pt-BR" sz="2800" dirty="0">
                <a:latin typeface="Arial" pitchFamily="18"/>
                <a:cs typeface="Arial" pitchFamily="2"/>
              </a:rPr>
              <a:t>1. Introdução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2.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3. Estrutura de um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4. Estrutura Lógica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5. Agradecimentos</a:t>
            </a: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4.1 Estrutura Lógica: na prática.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" y="2396676"/>
            <a:ext cx="10080625" cy="38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1768727" y="210710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J</a:t>
            </a:r>
          </a:p>
        </p:txBody>
      </p:sp>
    </p:spTree>
    <p:extLst>
      <p:ext uri="{BB962C8B-B14F-4D97-AF65-F5344CB8AC3E}">
        <p14:creationId xmlns:p14="http://schemas.microsoft.com/office/powerpoint/2010/main" val="249951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2127112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K</a:t>
            </a:r>
          </a:p>
        </p:txBody>
      </p:sp>
    </p:spTree>
    <p:extLst>
      <p:ext uri="{BB962C8B-B14F-4D97-AF65-F5344CB8AC3E}">
        <p14:creationId xmlns:p14="http://schemas.microsoft.com/office/powerpoint/2010/main" val="358237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2592788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97617" y="1715047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27550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405519" y="2101500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5589954" y="284354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958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67883" y="1858291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Q’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7854830" y="261271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777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461306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939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19499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3" y="2823544"/>
            <a:ext cx="10080625" cy="42799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3768" y="1409752"/>
            <a:ext cx="5328592" cy="71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ts val="998"/>
              </a:spcBef>
            </a:pPr>
            <a:r>
              <a:rPr lang="pt-BR" sz="2400" b="1" dirty="0">
                <a:latin typeface="Arial" pitchFamily="18"/>
                <a:cs typeface="Arial" pitchFamily="2"/>
              </a:rPr>
              <a:t>4. Estrutura Lógica: na prática.</a:t>
            </a:r>
          </a:p>
        </p:txBody>
      </p:sp>
    </p:spTree>
    <p:extLst>
      <p:ext uri="{BB962C8B-B14F-4D97-AF65-F5344CB8AC3E}">
        <p14:creationId xmlns:p14="http://schemas.microsoft.com/office/powerpoint/2010/main" val="1640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023504" y="418639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19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C5CACB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2051645"/>
            <a:ext cx="7886700" cy="47132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400" dirty="0">
                <a:latin typeface="Arial" pitchFamily="18"/>
                <a:cs typeface="Arial" pitchFamily="2"/>
              </a:rPr>
              <a:t>Apresentar flip-flop JK: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069" dirty="0">
                <a:latin typeface="Arial" pitchFamily="18"/>
                <a:cs typeface="Arial" pitchFamily="2"/>
              </a:rPr>
              <a:t>É</a:t>
            </a:r>
            <a:r>
              <a:rPr lang="pt-BR" sz="2300" dirty="0">
                <a:latin typeface="Arial" pitchFamily="18"/>
                <a:cs typeface="Arial" pitchFamily="2"/>
              </a:rPr>
              <a:t> um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circuito digital </a:t>
            </a:r>
            <a:r>
              <a:rPr lang="pt-BR" sz="2300" dirty="0">
                <a:latin typeface="Arial" pitchFamily="18"/>
                <a:cs typeface="Arial" pitchFamily="2"/>
              </a:rPr>
              <a:t>pulsado capaz de servir como uma memória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um bit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lembra 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anterior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máquina, e a lógica digital utiliza este estado para calcular o próximo estado.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391053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242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698A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239528" y="497310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1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F9465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3A028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55502"/>
            <a:ext cx="986484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altLang="pt-BR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pt-BR" alt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Agradecimentos:</a:t>
            </a: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5147989"/>
            <a:ext cx="2514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7886700" cy="5184576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Podemos representar o flip-flop como um bloco onde temos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Q‘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para as variáveis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Uma entrada de controle (</a:t>
            </a:r>
            <a:r>
              <a:rPr lang="pt-BR" sz="2400" b="1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2600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9001000" cy="5184576"/>
          </a:xfrm>
        </p:spPr>
        <p:txBody>
          <a:bodyPr vert="horz" wrap="square" lIns="91440" tIns="45720" rIns="91440" bIns="45720" anchor="t" anchorCtr="0" compatLnSpc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 algn="just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Como os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flip-flops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são implementados na forma de circuitos integrados, eles também necessitam de conexões de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comportamento de um flip-flop é descrito por sua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que prevê a "próxima" (após o próximo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) saída,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Qnext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em termos dos sinais de entrada e/ou da saída atual, Q</a:t>
            </a:r>
            <a:b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404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547589"/>
            <a:ext cx="9001000" cy="5688632"/>
          </a:xfrm>
        </p:spPr>
        <p:txBody>
          <a:bodyPr vert="horz" wrap="square" lIns="91440" tIns="45720" rIns="91440" bIns="45720" anchor="t" anchorCtr="0" compatLnSpc="0">
            <a:normAutofit fontScale="925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Curiosidades: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O primeiro flip-flop eletrônico foi inventado em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1919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por William Eccles e F. W.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Ele foi inicialmente chamado de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de disparo Eccles-Jordan</a:t>
            </a:r>
            <a:endParaRPr lang="pt-BR" sz="216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nome 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flip-flop posterior descreve o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que é produzido em um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alto-falante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conectado a uma saída de um amplificador durante o processo de chaveamento do circuito</a:t>
            </a:r>
            <a:b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8527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Flip-flop J-K, é uma evolução do flip-flop RS ou do LATCH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pode ser configurado ou programado para funcionar como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 tipo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flip-flop.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Também é utilizado como analogia a "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4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aprimora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funcionamento do flip-flop R, interpretando a condição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R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como um comando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inversão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397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Fazendo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K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se torna um flip-flop 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do flip-flop J-K é: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72" y="4931965"/>
            <a:ext cx="4297847" cy="1110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90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</TotalTime>
  <Words>639</Words>
  <Application>Microsoft Office PowerPoint</Application>
  <PresentationFormat>Personalizar</PresentationFormat>
  <Paragraphs>183</Paragraphs>
  <Slides>35</Slides>
  <Notes>34</Notes>
  <HiddenSlides>0</HiddenSlides>
  <MMClips>5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6" baseType="lpstr">
      <vt:lpstr>Microsoft YaHei</vt:lpstr>
      <vt:lpstr>Arial</vt:lpstr>
      <vt:lpstr>Calibri</vt:lpstr>
      <vt:lpstr>Calibri Light</vt:lpstr>
      <vt:lpstr>Liberation Sans</vt:lpstr>
      <vt:lpstr>Liberation Serif</vt:lpstr>
      <vt:lpstr>Mangal</vt:lpstr>
      <vt:lpstr>Segoe UI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Outros</dc:creator>
  <cp:lastModifiedBy>Gabriela Santos</cp:lastModifiedBy>
  <cp:revision>88</cp:revision>
  <dcterms:created xsi:type="dcterms:W3CDTF">2016-11-08T13:05:24Z</dcterms:created>
  <dcterms:modified xsi:type="dcterms:W3CDTF">2017-02-09T01:19:26Z</dcterms:modified>
</cp:coreProperties>
</file>